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69" y="89515"/>
            <a:ext cx="3820703" cy="6627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7" y="89515"/>
            <a:ext cx="4046312" cy="76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Киселева А.А.</dc:creator>
  <cp:lastModifiedBy>kadru</cp:lastModifiedBy>
  <cp:revision>3</cp:revision>
  <cp:lastPrinted>2021-11-25T14:34:57Z</cp:lastPrinted>
  <dcterms:created xsi:type="dcterms:W3CDTF">2017-12-19T10:49:29Z</dcterms:created>
  <dcterms:modified xsi:type="dcterms:W3CDTF">2021-11-25T14:35:02Z</dcterms:modified>
</cp:coreProperties>
</file>