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451B7-7D6A-484B-AFF8-5C69C2735EF6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CF65F-633F-4E7D-9860-ABFA616D1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1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CF65F-633F-4E7D-9860-ABFA616D1E6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0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0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96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2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2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7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8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3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6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49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08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97A20-BBC9-49B0-B76F-473DE79F0BF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C2764-AD1F-448E-91DD-812FAEA32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57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ШКОЛЬНАЯ МОДЕЛЬ РЕАЛИЗАЦИИ ИНДИВИДУАЛЬНЫХ ОБРАЗОВАТЕЛЬНЫХ ПОТРЕБНОСТЕЙ ИЛИ КАК ПРИВЕСТИ ДЕТЕЙ К УСПЕХУ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797152"/>
            <a:ext cx="8928992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Директор МБОУ «Лицей №33»</a:t>
            </a:r>
          </a:p>
          <a:p>
            <a:r>
              <a:rPr lang="ru-RU" b="1" dirty="0" err="1" smtClean="0">
                <a:solidFill>
                  <a:schemeClr val="tx2"/>
                </a:solidFill>
              </a:rPr>
              <a:t>Арешина</a:t>
            </a:r>
            <a:r>
              <a:rPr lang="ru-RU" b="1" dirty="0" smtClean="0">
                <a:solidFill>
                  <a:schemeClr val="tx2"/>
                </a:solidFill>
              </a:rPr>
              <a:t> Елена Васильевна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Преимущества профильного обучения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4" cy="344584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Индивидуализация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Современные технологии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Высокий уровень освоения стандартов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Профессиональное самоопределение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052736"/>
            <a:ext cx="302433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Физико-математический профиль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2492896"/>
            <a:ext cx="302433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Биолого-</a:t>
            </a:r>
          </a:p>
          <a:p>
            <a:pPr algn="ctr"/>
            <a:r>
              <a:rPr lang="ru-RU" sz="2400" dirty="0" smtClean="0"/>
              <a:t>химический</a:t>
            </a:r>
            <a:r>
              <a:rPr lang="ru-RU" dirty="0" smtClean="0"/>
              <a:t> </a:t>
            </a:r>
            <a:r>
              <a:rPr lang="ru-RU" sz="2400" dirty="0" smtClean="0"/>
              <a:t>профиль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4005064"/>
            <a:ext cx="302433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Историко-филологический</a:t>
            </a:r>
            <a:r>
              <a:rPr lang="ru-RU" dirty="0" smtClean="0"/>
              <a:t> </a:t>
            </a:r>
            <a:r>
              <a:rPr lang="ru-RU" sz="2400" dirty="0" smtClean="0"/>
              <a:t>профиль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03848" y="4504304"/>
            <a:ext cx="11521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03848" y="3032956"/>
            <a:ext cx="1152128" cy="13321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921" y="1484784"/>
            <a:ext cx="1262063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4355976" y="3861048"/>
            <a:ext cx="4608512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МАТЕМАТИКА</a:t>
            </a:r>
            <a:endParaRPr lang="ru-RU" sz="36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34632" y="2204864"/>
            <a:ext cx="2952328" cy="16561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Физико-математический (фундаментальное образование)</a:t>
            </a:r>
            <a:endParaRPr lang="ru-RU" sz="2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63888" y="5085184"/>
            <a:ext cx="2520280" cy="15841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Инженерный (прикладное образование)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84168" y="5085184"/>
            <a:ext cx="3024336" cy="15841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Экономико-математический (прикладное образование)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526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Реализация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Кадры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Технология «парного обучения»</a:t>
            </a:r>
          </a:p>
          <a:p>
            <a:r>
              <a:rPr lang="ru-RU" b="1" dirty="0" err="1" smtClean="0">
                <a:solidFill>
                  <a:schemeClr val="tx2"/>
                </a:solidFill>
              </a:rPr>
              <a:t>Олимпиадно</a:t>
            </a:r>
            <a:r>
              <a:rPr lang="ru-RU" b="1" dirty="0" smtClean="0">
                <a:solidFill>
                  <a:schemeClr val="tx2"/>
                </a:solidFill>
              </a:rPr>
              <a:t>-конкурсное движение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Материально-техническое обеспечение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Социальные партнеры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Сеть образовательных организаций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0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179388" y="244475"/>
            <a:ext cx="8785225" cy="725488"/>
          </a:xfrm>
        </p:spPr>
        <p:txBody>
          <a:bodyPr/>
          <a:lstStyle/>
          <a:p>
            <a:r>
              <a:rPr lang="ru-RU" altLang="ru-RU" sz="2800" b="1" u="sng" smtClean="0">
                <a:solidFill>
                  <a:srgbClr val="C00000"/>
                </a:solidFill>
              </a:rPr>
              <a:t> </a:t>
            </a:r>
            <a:endParaRPr lang="ru-RU" altLang="ru-RU" sz="2800" smtClean="0"/>
          </a:p>
        </p:txBody>
      </p:sp>
      <p:pic>
        <p:nvPicPr>
          <p:cNvPr id="61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520" y="3573015"/>
            <a:ext cx="3123959" cy="212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103858"/>
            <a:ext cx="2623239" cy="19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Box 4"/>
          <p:cNvSpPr txBox="1">
            <a:spLocks noChangeArrowheads="1"/>
          </p:cNvSpPr>
          <p:nvPr/>
        </p:nvSpPr>
        <p:spPr bwMode="auto">
          <a:xfrm>
            <a:off x="1" y="5775325"/>
            <a:ext cx="867645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Arial" charset="0"/>
              </a:rPr>
              <a:t>Результат</a:t>
            </a:r>
            <a:endParaRPr lang="ru-RU" altLang="ru-RU" sz="2400" b="1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302667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77239" y="3079207"/>
            <a:ext cx="29546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Arial" charset="0"/>
              </a:rPr>
              <a:t>Идея</a:t>
            </a:r>
            <a:endParaRPr lang="ru-RU" altLang="ru-RU" sz="24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16023" y="4293096"/>
            <a:ext cx="867645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Arial" charset="0"/>
              </a:rPr>
              <a:t>Реализация</a:t>
            </a:r>
            <a:endParaRPr lang="ru-RU" altLang="ru-RU" sz="24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78</Words>
  <Application>Microsoft Office PowerPoint</Application>
  <PresentationFormat>Экран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ШКОЛЬНАЯ МОДЕЛЬ РЕАЛИЗАЦИИ ИНДИВИДУАЛЬНЫХ ОБРАЗОВАТЕЛЬНЫХ ПОТРЕБНОСТЕЙ ИЛИ КАК ПРИВЕСТИ ДЕТЕЙ К УСПЕХУ</vt:lpstr>
      <vt:lpstr>Преимущества профильного обучения</vt:lpstr>
      <vt:lpstr>Презентация PowerPoint</vt:lpstr>
      <vt:lpstr>Реализация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Профильное образование  как средство развития интеллектуального потенциала ученика</dc:title>
  <dc:creator>АВ</dc:creator>
  <cp:lastModifiedBy>media</cp:lastModifiedBy>
  <cp:revision>8</cp:revision>
  <dcterms:created xsi:type="dcterms:W3CDTF">2017-08-28T18:30:40Z</dcterms:created>
  <dcterms:modified xsi:type="dcterms:W3CDTF">2017-08-30T06:47:35Z</dcterms:modified>
</cp:coreProperties>
</file>